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5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18.06.2021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1lt41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731520" y="1115568"/>
            <a:ext cx="3364992" cy="284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Mobil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Uygulama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Erişim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Basamakları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rosetta stone mobile">
            <a:extLst>
              <a:ext uri="{FF2B5EF4-FFF2-40B4-BE49-F238E27FC236}">
                <a16:creationId xmlns:a16="http://schemas.microsoft.com/office/drawing/2014/main" id="{15DF6F58-1655-4E5A-AE2B-C340830A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374" y="2008757"/>
            <a:ext cx="5020074" cy="32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164A8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KTÜN - Konya Teknik Üniversitesi | Gelişimin Öncüsü">
            <a:extLst>
              <a:ext uri="{FF2B5EF4-FFF2-40B4-BE49-F238E27FC236}">
                <a16:creationId xmlns:a16="http://schemas.microsoft.com/office/drawing/2014/main" id="{25A74182-8556-4050-8773-B5993F6B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0" y="4957607"/>
            <a:ext cx="2124117" cy="13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Uygulamanın İndirilmesi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582303" cy="3415623"/>
          </a:xfrm>
        </p:spPr>
        <p:txBody>
          <a:bodyPr>
            <a:normAutofit/>
          </a:bodyPr>
          <a:lstStyle/>
          <a:p>
            <a:pPr marL="182880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Apple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cihazınız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App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Store’dan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Android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cihazınız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Google Play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Store’dan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‘Rosetta Stone’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uygulamasını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0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‘Learn Languages: Rosetta Stone’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uygulamasını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UYGULAMAYI HENÜZ AÇMAYINIZ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2EBABE-9A7F-477B-B687-AF29D9AF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52" y="1251669"/>
            <a:ext cx="3461955" cy="43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Kütüphane Sayfasından Erişim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60000"/>
              </a:lnSpc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Kütüphane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sayfamızın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“E-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sekmesindeki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Veritabanları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“Rosetta Stone”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https://bit.ly/1lt4179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adresinden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Rosetta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yapınız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160000"/>
              </a:lnSpc>
              <a:spcBef>
                <a:spcPts val="600"/>
              </a:spcBef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Not: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ağından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bağlanmanız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uzaktan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ayarları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yaparak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yapmanız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D758A-BB69-4C9E-8F3D-B8A5BAD37723}"/>
              </a:ext>
            </a:extLst>
          </p:cNvPr>
          <p:cNvSpPr txBox="1"/>
          <p:nvPr/>
        </p:nvSpPr>
        <p:spPr>
          <a:xfrm>
            <a:off x="7031114" y="2367171"/>
            <a:ext cx="3897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Kütüphane safyası görüntüleri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Kullanıcı Adı ve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794" y="1630868"/>
            <a:ext cx="6104738" cy="38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Uygulamaya Giriş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bağlantısına tıklayınız ve Rosetta Stone’un uygulamada açılmasına izin veriniz.</a:t>
            </a:r>
            <a:endParaRPr lang="tr-TR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Doğrudan Rosetta Stone uygulamasına yönlendirme yapılacaktır ve ünitelerin olduğu ekran açılacaktır. Artık Rosetta Stone’a giriş yapmış ve cihazınızı yetkilendirmiş olacaksınız.</a:t>
            </a:r>
          </a:p>
          <a:p>
            <a:pPr>
              <a:lnSpc>
                <a:spcPct val="150000"/>
              </a:lnSpc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CD1D95-8E71-4423-BD70-6A2FB910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63" y="4273110"/>
            <a:ext cx="6087682" cy="18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8226D-5271-43A4-B9A5-4BF2FDF2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22" y="623392"/>
            <a:ext cx="4850975" cy="3097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F5C64-D6A6-4651-9D56-B171E4E42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646" y="1919055"/>
            <a:ext cx="1708122" cy="11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Uygulamaya Giriş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5" y="2414726"/>
            <a:ext cx="4136994" cy="4243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Her zaman ve her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öğrenmeye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doğrudan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gerçekleştirebilirsiniz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değiştirmek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2 – 5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adımlarını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tekrar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yapmanız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“Sign In” ve “Work or School”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butonlarına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bastıktan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adımda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oluşturduğunuz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cihazınız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otomatik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kaydetmediyse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de namespace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bilgisine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ihtiyacınız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Üniversitenizin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numarası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namespace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alanına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(ns280816)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‘Sign In’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9B304-8924-4EE5-B1C2-B9C46F54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68" y="2517746"/>
            <a:ext cx="6613761" cy="15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TEŞEKKÜRLER!</a:t>
            </a:r>
          </a:p>
        </p:txBody>
      </p:sp>
      <p:pic>
        <p:nvPicPr>
          <p:cNvPr id="2" name="Picture 1" descr="A close up of a computer&#10;&#10;Description automatically generated">
            <a:extLst>
              <a:ext uri="{FF2B5EF4-FFF2-40B4-BE49-F238E27FC236}">
                <a16:creationId xmlns:a16="http://schemas.microsoft.com/office/drawing/2014/main" id="{A062B28C-A5C2-447C-8687-864042E1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19" y="836589"/>
            <a:ext cx="4785744" cy="2775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653036"/>
            <a:ext cx="3433324" cy="1555602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onya Teknik Üniversitesi Logo Vector (.EPS) Free Download">
            <a:extLst>
              <a:ext uri="{FF2B5EF4-FFF2-40B4-BE49-F238E27FC236}">
                <a16:creationId xmlns:a16="http://schemas.microsoft.com/office/drawing/2014/main" id="{3EFEC5E6-A94B-4D17-BCAA-04CE677A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5" y="1539787"/>
            <a:ext cx="1674432" cy="16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2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Uygulamanın İndirilmesi</vt:lpstr>
      <vt:lpstr>Kütüphane Sayfasından Erişim</vt:lpstr>
      <vt:lpstr>Kullanıcı Adı ve Şifre Oluşturma</vt:lpstr>
      <vt:lpstr>Uygulamaya Giriş</vt:lpstr>
      <vt:lpstr>Uygulamaya Giriş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Beril Erden</cp:lastModifiedBy>
  <cp:revision>16</cp:revision>
  <dcterms:created xsi:type="dcterms:W3CDTF">2020-01-14T10:45:52Z</dcterms:created>
  <dcterms:modified xsi:type="dcterms:W3CDTF">2021-06-18T06:42:11Z</dcterms:modified>
</cp:coreProperties>
</file>